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73" r:id="rId4"/>
    <p:sldId id="401" r:id="rId5"/>
    <p:sldId id="309" r:id="rId6"/>
    <p:sldId id="285" r:id="rId7"/>
    <p:sldId id="336" r:id="rId8"/>
    <p:sldId id="263" r:id="rId9"/>
    <p:sldId id="316" r:id="rId10"/>
    <p:sldId id="346" r:id="rId11"/>
    <p:sldId id="367" r:id="rId12"/>
    <p:sldId id="330" r:id="rId13"/>
    <p:sldId id="347" r:id="rId14"/>
    <p:sldId id="331" r:id="rId15"/>
    <p:sldId id="393" r:id="rId16"/>
    <p:sldId id="399" r:id="rId17"/>
    <p:sldId id="394" r:id="rId18"/>
    <p:sldId id="395" r:id="rId19"/>
    <p:sldId id="396" r:id="rId20"/>
    <p:sldId id="397" r:id="rId21"/>
    <p:sldId id="398" r:id="rId22"/>
    <p:sldId id="400" r:id="rId23"/>
    <p:sldId id="333" r:id="rId24"/>
    <p:sldId id="270" r:id="rId25"/>
    <p:sldId id="261" r:id="rId26"/>
    <p:sldId id="271" r:id="rId27"/>
    <p:sldId id="295" r:id="rId28"/>
    <p:sldId id="303" r:id="rId29"/>
    <p:sldId id="304" r:id="rId30"/>
    <p:sldId id="305" r:id="rId31"/>
    <p:sldId id="306" r:id="rId32"/>
    <p:sldId id="307" r:id="rId33"/>
    <p:sldId id="308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5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1" r:id="rId76"/>
    <p:sldId id="392" r:id="rId77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한컴 윤고딕 240" panose="02020603020101020101" pitchFamily="18" charset="-127"/>
      <p:regular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059" autoAdjust="0"/>
    <p:restoredTop sz="94465" autoAdjust="0"/>
  </p:normalViewPr>
  <p:slideViewPr>
    <p:cSldViewPr>
      <p:cViewPr varScale="1">
        <p:scale>
          <a:sx n="110" d="100"/>
          <a:sy n="110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pPr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8.xml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42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Augmented Reality System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56648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완료한 기능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341122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개발할 기능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78674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개발에서 제외할 기능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210" y="2122975"/>
            <a:ext cx="765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0969" y="3967722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완성도 평가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 보정 기능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490019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아직 없다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원하는 기능을 선택하여 들어간다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클릭은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립모션으로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해야한다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8" y="2204864"/>
            <a:ext cx="6084168" cy="3429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6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 및 지우기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57848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엄지와 검지로 그림을 그리고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엄지 척으로 그림을 지운다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33" y="2074368"/>
            <a:ext cx="3969817" cy="375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9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색상을 선택하고 부위를 칠하면 해당 부위의 색이 변하게 할 것이다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93" y="2462185"/>
            <a:ext cx="3734310" cy="266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384892" y="3397460"/>
            <a:ext cx="437101" cy="435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6" y="2483451"/>
            <a:ext cx="3734310" cy="2661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지금은 네모 밖에 안 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도형을 더 다양하게 만들 것이다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43" y="2204864"/>
            <a:ext cx="3481100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3700890" cy="308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139952" y="3405791"/>
            <a:ext cx="576064" cy="435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전부 그리고 나면 움직이게 끔 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</a:p>
        </p:txBody>
      </p:sp>
      <p:pic>
        <p:nvPicPr>
          <p:cNvPr id="4098" name="Picture 2" descr="C:\Users\HYP\Desktop\GI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267" y="2348880"/>
            <a:ext cx="2800350" cy="332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4409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주어진 그림과 내가 그린그림을 비교하여 정확도를 표시한다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37"/>
          <a:stretch/>
        </p:blipFill>
        <p:spPr bwMode="auto">
          <a:xfrm>
            <a:off x="1687997" y="2348880"/>
            <a:ext cx="5830891" cy="303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0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1908" y="5085185"/>
            <a:ext cx="2029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before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7"/>
            <a:ext cx="35814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76" y="2780928"/>
            <a:ext cx="35814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69345" y="155679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노이즈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보정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7990" y="5085185"/>
            <a:ext cx="2029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after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현황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2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accent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2771800" y="908720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1800" y="1988840"/>
            <a:ext cx="1368152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71800" y="1988840"/>
            <a:ext cx="79208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7092280" y="1772816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6012160" y="2708920"/>
            <a:ext cx="1080120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6372200" y="2852936"/>
            <a:ext cx="72008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1800" y="126876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79912" y="17008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9832" y="249289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60232" y="191683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84168" y="227687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6216" y="328498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4" y="3726817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22413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늘리기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완성도 높이기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544" y="4509120"/>
            <a:ext cx="7992888" cy="1800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도형을 기존에 네모만 있는 환경에서 구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별 모양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로봇모양 등 다양한 도형 및 그림을 추가할 것이다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단계에서 기능을 중점으로 개발을 하느라 완성도가 떨어지는 프로그램을 만들었는데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와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</a:t>
            </a:r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architecter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더욱 신경 쓸 것이다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오른쪽 화살표 13">
            <a:hlinkClick r:id="rId3" action="ppaction://hlinksldjump"/>
          </p:cNvPr>
          <p:cNvSpPr/>
          <p:nvPr/>
        </p:nvSpPr>
        <p:spPr>
          <a:xfrm>
            <a:off x="8028384" y="5877272"/>
            <a:ext cx="720080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종류 늘리기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36" y="4163622"/>
            <a:ext cx="5997277" cy="8477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36" y="2797298"/>
            <a:ext cx="5976664" cy="8477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436122" y="3157338"/>
            <a:ext cx="388843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68170" y="4587484"/>
            <a:ext cx="352839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74735" y="5805264"/>
            <a:ext cx="76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Prefab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바꾸면 도형이 바뀌도록 동적으로 설계하였다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65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class_diagram(풀컬러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7992888" cy="410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783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2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7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Sequence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88832" cy="439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1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60553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46117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1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60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21721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67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56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42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0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59976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47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3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82147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7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3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14964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오른쪽 화살표 8">
            <a:hlinkClick r:id="rId3" action="ppaction://hlinksldjump"/>
          </p:cNvPr>
          <p:cNvSpPr/>
          <p:nvPr/>
        </p:nvSpPr>
        <p:spPr>
          <a:xfrm>
            <a:off x="8100392" y="5949280"/>
            <a:ext cx="432048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9097</TotalTime>
  <Words>2321</Words>
  <Application>Microsoft Office PowerPoint</Application>
  <PresentationFormat>화면 슬라이드 쇼(4:3)</PresentationFormat>
  <Paragraphs>879</Paragraphs>
  <Slides>76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굴림</vt:lpstr>
      <vt:lpstr>Arial</vt:lpstr>
      <vt:lpstr>타이포_뽀로로 M</vt:lpstr>
      <vt:lpstr>맑은 고딕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193</cp:revision>
  <dcterms:created xsi:type="dcterms:W3CDTF">2016-11-29T08:50:45Z</dcterms:created>
  <dcterms:modified xsi:type="dcterms:W3CDTF">2017-05-11T09:39:39Z</dcterms:modified>
</cp:coreProperties>
</file>